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gi-oska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12 декабря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шаблон, как всегда.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</a:t>
            </a:r>
            <a:r>
              <a:rPr lang="ru-RU" sz="2200" b="1" dirty="0" smtClean="0"/>
              <a:t>понятия: </a:t>
            </a:r>
            <a:r>
              <a:rPr lang="ru-RU" sz="2200" dirty="0" smtClean="0"/>
              <a:t>модель</a:t>
            </a:r>
            <a:r>
              <a:rPr lang="ru-RU" sz="2200" b="1" dirty="0" smtClean="0"/>
              <a:t>, </a:t>
            </a:r>
            <a:r>
              <a:rPr lang="ru-RU" sz="2400" dirty="0" smtClean="0"/>
              <a:t>моделирование и формализация. По каждому определению отдельный слайд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По остальным пунктам – на каждый пункт – отдельный слайд).</a:t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14 слайдов!!! Титульный и содержание уже готовы</a:t>
            </a:r>
            <a:r>
              <a:rPr lang="ru-RU" sz="2200" b="1" dirty="0" smtClean="0"/>
              <a:t>.</a:t>
            </a:r>
            <a:br>
              <a:rPr lang="ru-RU" sz="2200" b="1" dirty="0" smtClean="0"/>
            </a:br>
            <a:r>
              <a:rPr lang="ru-RU" sz="2000" b="1" dirty="0"/>
              <a:t>Работы присылаем на электронную почту!!!</a:t>
            </a:r>
            <a:br>
              <a:rPr lang="ru-RU" sz="2000" b="1" dirty="0"/>
            </a:br>
            <a:r>
              <a:rPr lang="en-US" sz="3600" b="1" dirty="0">
                <a:hlinkClick r:id="rId2"/>
              </a:rPr>
              <a:t>bengi-oskal@yandex.ru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2000" b="1"/>
              <a:t>Чтобы не ошибиться, можно просто скопировать и вставить </a:t>
            </a:r>
            <a:r>
              <a:rPr lang="ru-RU" sz="2000" b="1"/>
              <a:t>мой </a:t>
            </a:r>
            <a:r>
              <a:rPr lang="ru-RU" sz="2000" b="1" smtClean="0"/>
              <a:t>адрес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380" y="1508167"/>
            <a:ext cx="12192000" cy="1591293"/>
          </a:xfrm>
        </p:spPr>
        <p:txBody>
          <a:bodyPr>
            <a:normAutofit/>
          </a:bodyPr>
          <a:lstStyle/>
          <a:p>
            <a:r>
              <a:rPr lang="ru-RU" b="1" dirty="0" smtClean="0"/>
              <a:t>Моделирование и формализация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5871" y="4955825"/>
            <a:ext cx="9144000" cy="165576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dirty="0" smtClean="0"/>
              <a:t>1. Раскрыть понятия: модель, моделирование </a:t>
            </a:r>
            <a:r>
              <a:rPr lang="ru-RU" dirty="0"/>
              <a:t>и формализация </a:t>
            </a:r>
            <a:endParaRPr lang="ru-RU" dirty="0" smtClean="0"/>
          </a:p>
          <a:p>
            <a:r>
              <a:rPr lang="ru-RU" dirty="0" smtClean="0"/>
              <a:t>2. Рассмотреть и представить виды моделей.</a:t>
            </a:r>
          </a:p>
          <a:p>
            <a:r>
              <a:rPr lang="ru-RU" dirty="0" smtClean="0"/>
              <a:t>3. Привести примеры моделей по каждому отдельному виду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4. Привести расшифровку и значение аббревиатуры «СИМ», «ДИМ» в моделировании</a:t>
            </a:r>
          </a:p>
          <a:p>
            <a:r>
              <a:rPr lang="ru-RU" dirty="0" smtClean="0"/>
              <a:t>5. Описать этапы создания компьютерных моделей</a:t>
            </a:r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9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итоге вы должны </a:t>
            </a:r>
            <a:r>
              <a:rPr lang="ru-RU" b="1" dirty="0"/>
              <a:t>знать: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503" y="1068778"/>
            <a:ext cx="11934701" cy="578922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что </a:t>
            </a:r>
            <a:r>
              <a:rPr lang="ru-RU" dirty="0"/>
              <a:t>такое модель,</a:t>
            </a:r>
          </a:p>
          <a:p>
            <a:r>
              <a:rPr lang="ru-RU" dirty="0"/>
              <a:t>типы моделей,</a:t>
            </a:r>
          </a:p>
          <a:p>
            <a:r>
              <a:rPr lang="ru-RU" dirty="0"/>
              <a:t>этапы решения задач на ЭВМ,</a:t>
            </a:r>
          </a:p>
          <a:p>
            <a:r>
              <a:rPr lang="ru-RU" dirty="0"/>
              <a:t>этапы моделирования,</a:t>
            </a:r>
          </a:p>
          <a:p>
            <a:r>
              <a:rPr lang="ru-RU" dirty="0"/>
              <a:t>принципы построения модели задачи,</a:t>
            </a:r>
          </a:p>
          <a:p>
            <a:r>
              <a:rPr lang="ru-RU" dirty="0"/>
              <a:t>цели проведения компьютерного эксперимента.</a:t>
            </a:r>
          </a:p>
          <a:p>
            <a:r>
              <a:rPr lang="ru-RU" dirty="0"/>
              <a:t>основные виды классификации моделей;</a:t>
            </a:r>
          </a:p>
          <a:p>
            <a:r>
              <a:rPr lang="ru-RU" dirty="0"/>
              <a:t>основные признаки классификации моделей;</a:t>
            </a:r>
          </a:p>
          <a:p>
            <a:r>
              <a:rPr lang="ru-RU" dirty="0"/>
              <a:t>характеристику рассматриваемых классов моделей;</a:t>
            </a:r>
          </a:p>
          <a:p>
            <a:r>
              <a:rPr lang="ru-RU" dirty="0"/>
              <a:t>классификацию информационной модели.</a:t>
            </a:r>
          </a:p>
          <a:p>
            <a:r>
              <a:rPr lang="ru-RU" dirty="0"/>
              <a:t>методику и основные этапы моделирования;</a:t>
            </a:r>
          </a:p>
          <a:p>
            <a:r>
              <a:rPr lang="ru-RU" dirty="0"/>
              <a:t>технологию работы в средах общего назначения.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885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133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12 декабря  В помощь вам я подготовила шаблон, как всегда. Вам остается только, по сути, ответить на вопросы по содержанию. По окончанию работы данный слайд надо будет удалить. По п.1. Раскрыть понятия: модель, моделирование и формализация. По каждому определению отдельный слайд  По остальным пунктам – на каждый пункт – отдельный слайд). Слайды не должны быть пустыми. Если остаётся много свободного места, вставить изображение по теме. В итоге  у вас должно получиться минимум 14 слайдов!!! Титульный и содержание уже готовы. Работы присылаем на электронную почту!!! bengi-oskal@yandex.ru Чтобы не ошибиться, можно просто скопировать и вставить мой адрес</vt:lpstr>
      <vt:lpstr>Моделирование и формализация</vt:lpstr>
      <vt:lpstr>Содержание:</vt:lpstr>
      <vt:lpstr>Презентация PowerPoint</vt:lpstr>
      <vt:lpstr>В итоге вы должны знать: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Компьютер</cp:lastModifiedBy>
  <cp:revision>10</cp:revision>
  <dcterms:created xsi:type="dcterms:W3CDTF">2023-11-26T11:59:38Z</dcterms:created>
  <dcterms:modified xsi:type="dcterms:W3CDTF">2023-12-09T10:47:46Z</dcterms:modified>
</cp:coreProperties>
</file>